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380"/>
    <a:srgbClr val="00658F"/>
    <a:srgbClr val="417507"/>
    <a:srgbClr val="0096D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698" dt="2024-04-03T12:09:2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dano Odone" userId="0d257f91-3c7d-4fa1-a935-c84810e088fd" providerId="ADAL" clId="{C7A3909A-5FBB-4AD6-90E3-FF664386CB34}"/>
    <pc:docChg chg="undo redo custSel addSld delSld modSld">
      <pc:chgData name="Giordano Odone" userId="0d257f91-3c7d-4fa1-a935-c84810e088fd" providerId="ADAL" clId="{C7A3909A-5FBB-4AD6-90E3-FF664386CB34}" dt="2024-04-03T12:09:23.468" v="1894"/>
      <pc:docMkLst>
        <pc:docMk/>
      </pc:docMkLst>
      <pc:sldChg chg="addSp delSp modSp setBg">
        <pc:chgData name="Giordano Odone" userId="0d257f91-3c7d-4fa1-a935-c84810e088fd" providerId="ADAL" clId="{C7A3909A-5FBB-4AD6-90E3-FF664386CB34}" dt="2024-04-03T12:09:23.468" v="1894"/>
        <pc:sldMkLst>
          <pc:docMk/>
          <pc:sldMk cId="3670964772" sldId="262"/>
        </pc:sldMkLst>
        <pc:spChg chg="mod">
          <ac:chgData name="Giordano Odone" userId="0d257f91-3c7d-4fa1-a935-c84810e088fd" providerId="ADAL" clId="{C7A3909A-5FBB-4AD6-90E3-FF664386CB34}" dt="2024-04-03T08:29:02.229" v="1822" actId="14100"/>
          <ac:spMkLst>
            <pc:docMk/>
            <pc:sldMk cId="3670964772" sldId="262"/>
            <ac:spMk id="2" creationId="{1953F041-EEF9-E201-9377-B509BCF796ED}"/>
          </ac:spMkLst>
        </pc:spChg>
        <pc:spChg chg="mod">
          <ac:chgData name="Giordano Odone" userId="0d257f91-3c7d-4fa1-a935-c84810e088fd" providerId="ADAL" clId="{C7A3909A-5FBB-4AD6-90E3-FF664386CB34}" dt="2024-03-26T14:23:28.723" v="626" actId="20577"/>
          <ac:spMkLst>
            <pc:docMk/>
            <pc:sldMk cId="3670964772" sldId="262"/>
            <ac:spMk id="3" creationId="{F5C666DE-B6CA-D196-5242-59952CE5729D}"/>
          </ac:spMkLst>
        </pc:spChg>
        <pc:spChg chg="mod">
          <ac:chgData name="Giordano Odone" userId="0d257f91-3c7d-4fa1-a935-c84810e088fd" providerId="ADAL" clId="{C7A3909A-5FBB-4AD6-90E3-FF664386CB34}" dt="2024-04-03T08:29:08.886" v="1828" actId="1036"/>
          <ac:spMkLst>
            <pc:docMk/>
            <pc:sldMk cId="3670964772" sldId="262"/>
            <ac:spMk id="4" creationId="{338B89D9-6D92-AA91-B323-51A218D4B99F}"/>
          </ac:spMkLst>
        </pc:spChg>
        <pc:spChg chg="add del mod">
          <ac:chgData name="Giordano Odone" userId="0d257f91-3c7d-4fa1-a935-c84810e088fd" providerId="ADAL" clId="{C7A3909A-5FBB-4AD6-90E3-FF664386CB34}" dt="2024-04-03T08:11:38.820" v="1605" actId="478"/>
          <ac:spMkLst>
            <pc:docMk/>
            <pc:sldMk cId="3670964772" sldId="262"/>
            <ac:spMk id="8" creationId="{F268B9BD-6A28-0214-94FD-90709F4C2E34}"/>
          </ac:spMkLst>
        </pc:spChg>
        <pc:spChg chg="mod">
          <ac:chgData name="Giordano Odone" userId="0d257f91-3c7d-4fa1-a935-c84810e088fd" providerId="ADAL" clId="{C7A3909A-5FBB-4AD6-90E3-FF664386CB34}" dt="2024-04-03T08:15:02.499" v="1742" actId="255"/>
          <ac:spMkLst>
            <pc:docMk/>
            <pc:sldMk cId="3670964772" sldId="262"/>
            <ac:spMk id="9" creationId="{8C13334A-EA16-D5CD-90A9-FA08A9BAF2AA}"/>
          </ac:spMkLst>
        </pc:spChg>
        <pc:spChg chg="mod">
          <ac:chgData name="Giordano Odone" userId="0d257f91-3c7d-4fa1-a935-c84810e088fd" providerId="ADAL" clId="{C7A3909A-5FBB-4AD6-90E3-FF664386CB34}" dt="2024-04-03T08:14:18.940" v="1727" actId="1037"/>
          <ac:spMkLst>
            <pc:docMk/>
            <pc:sldMk cId="3670964772" sldId="262"/>
            <ac:spMk id="10" creationId="{8B123EF6-C93F-F25D-F7F9-B3133EA04BCC}"/>
          </ac:spMkLst>
        </pc:spChg>
        <pc:spChg chg="mod">
          <ac:chgData name="Giordano Odone" userId="0d257f91-3c7d-4fa1-a935-c84810e088fd" providerId="ADAL" clId="{C7A3909A-5FBB-4AD6-90E3-FF664386CB34}" dt="2024-03-26T14:21:25.855" v="560" actId="1036"/>
          <ac:spMkLst>
            <pc:docMk/>
            <pc:sldMk cId="3670964772" sldId="262"/>
            <ac:spMk id="11" creationId="{50BBF760-D679-C1D0-2B2F-EF1FE3936B5C}"/>
          </ac:spMkLst>
        </pc:spChg>
        <pc:spChg chg="mod">
          <ac:chgData name="Giordano Odone" userId="0d257f91-3c7d-4fa1-a935-c84810e088fd" providerId="ADAL" clId="{C7A3909A-5FBB-4AD6-90E3-FF664386CB34}" dt="2024-04-03T08:27:34.143" v="1751" actId="207"/>
          <ac:spMkLst>
            <pc:docMk/>
            <pc:sldMk cId="3670964772" sldId="262"/>
            <ac:spMk id="12" creationId="{DEF51A07-DFE3-1BDE-8695-99C63A257A9D}"/>
          </ac:spMkLst>
        </pc:spChg>
        <pc:spChg chg="mod">
          <ac:chgData name="Giordano Odone" userId="0d257f91-3c7d-4fa1-a935-c84810e088fd" providerId="ADAL" clId="{C7A3909A-5FBB-4AD6-90E3-FF664386CB34}" dt="2024-04-03T08:27:38.645" v="1752" actId="207"/>
          <ac:spMkLst>
            <pc:docMk/>
            <pc:sldMk cId="3670964772" sldId="262"/>
            <ac:spMk id="13" creationId="{B2E8452C-13F4-04DA-3D44-1F865CD82163}"/>
          </ac:spMkLst>
        </pc:spChg>
        <pc:spChg chg="mod">
          <ac:chgData name="Giordano Odone" userId="0d257f91-3c7d-4fa1-a935-c84810e088fd" providerId="ADAL" clId="{C7A3909A-5FBB-4AD6-90E3-FF664386CB34}" dt="2024-03-26T14:21:25.855" v="560" actId="1036"/>
          <ac:spMkLst>
            <pc:docMk/>
            <pc:sldMk cId="3670964772" sldId="262"/>
            <ac:spMk id="14" creationId="{0D59BBA7-C7DC-EFCC-3D30-29F8016C33CE}"/>
          </ac:spMkLst>
        </pc:spChg>
        <pc:spChg chg="del">
          <ac:chgData name="Giordano Odone" userId="0d257f91-3c7d-4fa1-a935-c84810e088fd" providerId="ADAL" clId="{C7A3909A-5FBB-4AD6-90E3-FF664386CB34}" dt="2024-03-26T14:20:58.977" v="519" actId="478"/>
          <ac:spMkLst>
            <pc:docMk/>
            <pc:sldMk cId="3670964772" sldId="262"/>
            <ac:spMk id="15" creationId="{84C92C4A-0A17-B578-50A4-84DDA7D2C194}"/>
          </ac:spMkLst>
        </pc:spChg>
        <pc:spChg chg="del">
          <ac:chgData name="Giordano Odone" userId="0d257f91-3c7d-4fa1-a935-c84810e088fd" providerId="ADAL" clId="{C7A3909A-5FBB-4AD6-90E3-FF664386CB34}" dt="2024-03-26T14:21:00.253" v="520" actId="478"/>
          <ac:spMkLst>
            <pc:docMk/>
            <pc:sldMk cId="3670964772" sldId="262"/>
            <ac:spMk id="16" creationId="{16C95DD5-B71D-F803-BD0D-A983F24E74FA}"/>
          </ac:spMkLst>
        </pc:spChg>
        <pc:spChg chg="del mod">
          <ac:chgData name="Giordano Odone" userId="0d257f91-3c7d-4fa1-a935-c84810e088fd" providerId="ADAL" clId="{C7A3909A-5FBB-4AD6-90E3-FF664386CB34}" dt="2024-03-26T14:21:02.575" v="522" actId="478"/>
          <ac:spMkLst>
            <pc:docMk/>
            <pc:sldMk cId="3670964772" sldId="262"/>
            <ac:spMk id="18" creationId="{AD8A60D1-F552-770B-A570-9FE701AA6C50}"/>
          </ac:spMkLst>
        </pc:spChg>
        <pc:spChg chg="del">
          <ac:chgData name="Giordano Odone" userId="0d257f91-3c7d-4fa1-a935-c84810e088fd" providerId="ADAL" clId="{C7A3909A-5FBB-4AD6-90E3-FF664386CB34}" dt="2024-03-26T14:21:03.316" v="523" actId="478"/>
          <ac:spMkLst>
            <pc:docMk/>
            <pc:sldMk cId="3670964772" sldId="262"/>
            <ac:spMk id="19" creationId="{9E317D3E-7CBA-554B-5B5B-72A5E7699463}"/>
          </ac:spMkLst>
        </pc:spChg>
        <pc:spChg chg="mod">
          <ac:chgData name="Giordano Odone" userId="0d257f91-3c7d-4fa1-a935-c84810e088fd" providerId="ADAL" clId="{C7A3909A-5FBB-4AD6-90E3-FF664386CB34}" dt="2024-03-26T14:21:25.855" v="560" actId="1036"/>
          <ac:spMkLst>
            <pc:docMk/>
            <pc:sldMk cId="3670964772" sldId="262"/>
            <ac:spMk id="20" creationId="{DBD154EC-7300-B738-8F33-833E6F3A9EBD}"/>
          </ac:spMkLst>
        </pc:spChg>
        <pc:spChg chg="mod">
          <ac:chgData name="Giordano Odone" userId="0d257f91-3c7d-4fa1-a935-c84810e088fd" providerId="ADAL" clId="{C7A3909A-5FBB-4AD6-90E3-FF664386CB34}" dt="2024-03-26T14:21:25.855" v="560" actId="1036"/>
          <ac:spMkLst>
            <pc:docMk/>
            <pc:sldMk cId="3670964772" sldId="262"/>
            <ac:spMk id="21" creationId="{97DAD808-165D-6CCA-055D-C99EBF3B5C48}"/>
          </ac:spMkLst>
        </pc:spChg>
        <pc:spChg chg="mod">
          <ac:chgData name="Giordano Odone" userId="0d257f91-3c7d-4fa1-a935-c84810e088fd" providerId="ADAL" clId="{C7A3909A-5FBB-4AD6-90E3-FF664386CB34}" dt="2024-04-03T08:29:23.998" v="1851" actId="1036"/>
          <ac:spMkLst>
            <pc:docMk/>
            <pc:sldMk cId="3670964772" sldId="262"/>
            <ac:spMk id="22" creationId="{BB166915-38AC-E2C2-4BB5-38F2BFCBD507}"/>
          </ac:spMkLst>
        </pc:spChg>
        <pc:spChg chg="del">
          <ac:chgData name="Giordano Odone" userId="0d257f91-3c7d-4fa1-a935-c84810e088fd" providerId="ADAL" clId="{C7A3909A-5FBB-4AD6-90E3-FF664386CB34}" dt="2024-03-26T14:21:29.108" v="561" actId="478"/>
          <ac:spMkLst>
            <pc:docMk/>
            <pc:sldMk cId="3670964772" sldId="262"/>
            <ac:spMk id="23" creationId="{B6857AC9-3ADF-23E6-A3EB-F744C55ED3EF}"/>
          </ac:spMkLst>
        </pc:spChg>
        <pc:spChg chg="del">
          <ac:chgData name="Giordano Odone" userId="0d257f91-3c7d-4fa1-a935-c84810e088fd" providerId="ADAL" clId="{C7A3909A-5FBB-4AD6-90E3-FF664386CB34}" dt="2024-03-26T14:21:05.701" v="524" actId="478"/>
          <ac:spMkLst>
            <pc:docMk/>
            <pc:sldMk cId="3670964772" sldId="262"/>
            <ac:spMk id="24" creationId="{A7144763-731F-C243-B19A-DDD916B67C15}"/>
          </ac:spMkLst>
        </pc:spChg>
        <pc:spChg chg="del">
          <ac:chgData name="Giordano Odone" userId="0d257f91-3c7d-4fa1-a935-c84810e088fd" providerId="ADAL" clId="{C7A3909A-5FBB-4AD6-90E3-FF664386CB34}" dt="2024-03-26T14:21:06.855" v="525" actId="478"/>
          <ac:spMkLst>
            <pc:docMk/>
            <pc:sldMk cId="3670964772" sldId="262"/>
            <ac:spMk id="25" creationId="{8E30D79A-1F34-8FF3-44AE-C4E934DCB6B0}"/>
          </ac:spMkLst>
        </pc:spChg>
        <pc:spChg chg="mod">
          <ac:chgData name="Giordano Odone" userId="0d257f91-3c7d-4fa1-a935-c84810e088fd" providerId="ADAL" clId="{C7A3909A-5FBB-4AD6-90E3-FF664386CB34}" dt="2024-04-03T08:27:59.352" v="1778" actId="1035"/>
          <ac:spMkLst>
            <pc:docMk/>
            <pc:sldMk cId="3670964772" sldId="262"/>
            <ac:spMk id="27" creationId="{DDF0B1E0-AE0A-4932-9F76-C3FC1B7331AB}"/>
          </ac:spMkLst>
        </pc:spChg>
        <pc:spChg chg="del">
          <ac:chgData name="Giordano Odone" userId="0d257f91-3c7d-4fa1-a935-c84810e088fd" providerId="ADAL" clId="{C7A3909A-5FBB-4AD6-90E3-FF664386CB34}" dt="2024-03-26T14:21:07.421" v="526" actId="478"/>
          <ac:spMkLst>
            <pc:docMk/>
            <pc:sldMk cId="3670964772" sldId="262"/>
            <ac:spMk id="28" creationId="{7A33A364-11AB-B0A4-3D12-0821A7FE2752}"/>
          </ac:spMkLst>
        </pc:spChg>
        <pc:spChg chg="mod">
          <ac:chgData name="Giordano Odone" userId="0d257f91-3c7d-4fa1-a935-c84810e088fd" providerId="ADAL" clId="{C7A3909A-5FBB-4AD6-90E3-FF664386CB34}" dt="2024-04-03T08:27:59.352" v="1778" actId="1035"/>
          <ac:spMkLst>
            <pc:docMk/>
            <pc:sldMk cId="3670964772" sldId="262"/>
            <ac:spMk id="28" creationId="{9F3CF143-0DD2-41F3-BB0F-4C2249BCFF8F}"/>
          </ac:spMkLst>
        </pc:spChg>
        <pc:spChg chg="mod">
          <ac:chgData name="Giordano Odone" userId="0d257f91-3c7d-4fa1-a935-c84810e088fd" providerId="ADAL" clId="{C7A3909A-5FBB-4AD6-90E3-FF664386CB34}" dt="2024-04-03T08:27:59.352" v="1778" actId="1035"/>
          <ac:spMkLst>
            <pc:docMk/>
            <pc:sldMk cId="3670964772" sldId="262"/>
            <ac:spMk id="29" creationId="{A1C7DDA3-1934-4CB6-A54F-26BE5A2E5F10}"/>
          </ac:spMkLst>
        </pc:spChg>
        <pc:spChg chg="del">
          <ac:chgData name="Giordano Odone" userId="0d257f91-3c7d-4fa1-a935-c84810e088fd" providerId="ADAL" clId="{C7A3909A-5FBB-4AD6-90E3-FF664386CB34}" dt="2024-03-26T14:21:10.786" v="529" actId="478"/>
          <ac:spMkLst>
            <pc:docMk/>
            <pc:sldMk cId="3670964772" sldId="262"/>
            <ac:spMk id="29" creationId="{B9DD979F-4019-8915-CB0C-0A95B60AB30C}"/>
          </ac:spMkLst>
        </pc:spChg>
        <pc:spChg chg="del">
          <ac:chgData name="Giordano Odone" userId="0d257f91-3c7d-4fa1-a935-c84810e088fd" providerId="ADAL" clId="{C7A3909A-5FBB-4AD6-90E3-FF664386CB34}" dt="2024-03-26T14:21:08.310" v="527" actId="478"/>
          <ac:spMkLst>
            <pc:docMk/>
            <pc:sldMk cId="3670964772" sldId="262"/>
            <ac:spMk id="30" creationId="{CE2FFB9C-5416-4A8C-1CBA-DAD5C6F40131}"/>
          </ac:spMkLst>
        </pc:spChg>
        <pc:spChg chg="del">
          <ac:chgData name="Giordano Odone" userId="0d257f91-3c7d-4fa1-a935-c84810e088fd" providerId="ADAL" clId="{C7A3909A-5FBB-4AD6-90E3-FF664386CB34}" dt="2024-03-26T14:21:09.102" v="528" actId="478"/>
          <ac:spMkLst>
            <pc:docMk/>
            <pc:sldMk cId="3670964772" sldId="262"/>
            <ac:spMk id="31" creationId="{DD97885C-210C-0B60-85DD-70F909EF4961}"/>
          </ac:spMkLst>
        </pc:spChg>
        <pc:spChg chg="add mod">
          <ac:chgData name="Giordano Odone" userId="0d257f91-3c7d-4fa1-a935-c84810e088fd" providerId="ADAL" clId="{C7A3909A-5FBB-4AD6-90E3-FF664386CB34}" dt="2024-04-03T08:29:40.493" v="1887" actId="1036"/>
          <ac:spMkLst>
            <pc:docMk/>
            <pc:sldMk cId="3670964772" sldId="262"/>
            <ac:spMk id="32" creationId="{F85E2EA3-254A-4E94-B1F3-42E85E075775}"/>
          </ac:spMkLst>
        </pc:spChg>
        <pc:spChg chg="add mod ord">
          <ac:chgData name="Giordano Odone" userId="0d257f91-3c7d-4fa1-a935-c84810e088fd" providerId="ADAL" clId="{C7A3909A-5FBB-4AD6-90E3-FF664386CB34}" dt="2024-04-03T08:29:23.998" v="1851" actId="1036"/>
          <ac:spMkLst>
            <pc:docMk/>
            <pc:sldMk cId="3670964772" sldId="262"/>
            <ac:spMk id="33" creationId="{A0405AA4-C996-442A-8D8B-A533C949A254}"/>
          </ac:spMkLst>
        </pc:spChg>
        <pc:spChg chg="add mod ord">
          <ac:chgData name="Giordano Odone" userId="0d257f91-3c7d-4fa1-a935-c84810e088fd" providerId="ADAL" clId="{C7A3909A-5FBB-4AD6-90E3-FF664386CB34}" dt="2024-03-26T14:37:12.861" v="939" actId="14100"/>
          <ac:spMkLst>
            <pc:docMk/>
            <pc:sldMk cId="3670964772" sldId="262"/>
            <ac:spMk id="34" creationId="{19624B1B-B8CE-41A3-8EBA-330145358832}"/>
          </ac:spMkLst>
        </pc:spChg>
        <pc:spChg chg="add mod">
          <ac:chgData name="Giordano Odone" userId="0d257f91-3c7d-4fa1-a935-c84810e088fd" providerId="ADAL" clId="{C7A3909A-5FBB-4AD6-90E3-FF664386CB34}" dt="2024-04-03T08:29:40.493" v="1887" actId="1036"/>
          <ac:spMkLst>
            <pc:docMk/>
            <pc:sldMk cId="3670964772" sldId="262"/>
            <ac:spMk id="36" creationId="{13067564-E804-46E5-BC9F-5CAF280D25F5}"/>
          </ac:spMkLst>
        </pc:spChg>
        <pc:spChg chg="add mod">
          <ac:chgData name="Giordano Odone" userId="0d257f91-3c7d-4fa1-a935-c84810e088fd" providerId="ADAL" clId="{C7A3909A-5FBB-4AD6-90E3-FF664386CB34}" dt="2024-04-03T08:28:06.244" v="1779" actId="1076"/>
          <ac:spMkLst>
            <pc:docMk/>
            <pc:sldMk cId="3670964772" sldId="262"/>
            <ac:spMk id="37" creationId="{B5EF06E2-05D7-4943-937A-7A18B7DF5A23}"/>
          </ac:spMkLst>
        </pc:spChg>
        <pc:spChg chg="add mod">
          <ac:chgData name="Giordano Odone" userId="0d257f91-3c7d-4fa1-a935-c84810e088fd" providerId="ADAL" clId="{C7A3909A-5FBB-4AD6-90E3-FF664386CB34}" dt="2024-04-03T08:27:59.352" v="1778" actId="1035"/>
          <ac:spMkLst>
            <pc:docMk/>
            <pc:sldMk cId="3670964772" sldId="262"/>
            <ac:spMk id="38" creationId="{4428E0EA-9E35-4D5B-A115-F51AC17CBC5A}"/>
          </ac:spMkLst>
        </pc:spChg>
        <pc:spChg chg="mod">
          <ac:chgData name="Giordano Odone" userId="0d257f91-3c7d-4fa1-a935-c84810e088fd" providerId="ADAL" clId="{C7A3909A-5FBB-4AD6-90E3-FF664386CB34}" dt="2024-04-03T08:27:59.352" v="1778" actId="1035"/>
          <ac:spMkLst>
            <pc:docMk/>
            <pc:sldMk cId="3670964772" sldId="262"/>
            <ac:spMk id="39" creationId="{ED15BD93-6D15-47DD-A75C-330CA9ED4872}"/>
          </ac:spMkLst>
        </pc:spChg>
        <pc:spChg chg="add mod ord">
          <ac:chgData name="Giordano Odone" userId="0d257f91-3c7d-4fa1-a935-c84810e088fd" providerId="ADAL" clId="{C7A3909A-5FBB-4AD6-90E3-FF664386CB34}" dt="2024-04-03T08:14:45.375" v="1740" actId="1035"/>
          <ac:spMkLst>
            <pc:docMk/>
            <pc:sldMk cId="3670964772" sldId="262"/>
            <ac:spMk id="41" creationId="{4FA24B9F-5FC7-4261-802A-02687CE0DEE2}"/>
          </ac:spMkLst>
        </pc:spChg>
        <pc:picChg chg="del">
          <ac:chgData name="Giordano Odone" userId="0d257f91-3c7d-4fa1-a935-c84810e088fd" providerId="ADAL" clId="{C7A3909A-5FBB-4AD6-90E3-FF664386CB34}" dt="2024-03-26T14:00:59.821" v="503"/>
          <ac:picMkLst>
            <pc:docMk/>
            <pc:sldMk cId="3670964772" sldId="262"/>
            <ac:picMk id="6" creationId="{1A3BD178-E857-084E-C86A-D3ACBB1DD796}"/>
          </ac:picMkLst>
        </pc:picChg>
        <pc:picChg chg="add mod">
          <ac:chgData name="Giordano Odone" userId="0d257f91-3c7d-4fa1-a935-c84810e088fd" providerId="ADAL" clId="{C7A3909A-5FBB-4AD6-90E3-FF664386CB34}" dt="2024-04-03T08:29:46.210" v="1889" actId="1037"/>
          <ac:picMkLst>
            <pc:docMk/>
            <pc:sldMk cId="3670964772" sldId="262"/>
            <ac:picMk id="7" creationId="{9AE1BFDB-F03C-4DF8-88E5-A51C0C1BA329}"/>
          </ac:picMkLst>
        </pc:picChg>
        <pc:picChg chg="del">
          <ac:chgData name="Giordano Odone" userId="0d257f91-3c7d-4fa1-a935-c84810e088fd" providerId="ADAL" clId="{C7A3909A-5FBB-4AD6-90E3-FF664386CB34}" dt="2024-04-03T08:27:13.194" v="1745" actId="478"/>
          <ac:picMkLst>
            <pc:docMk/>
            <pc:sldMk cId="3670964772" sldId="262"/>
            <ac:picMk id="23" creationId="{2499C74E-7939-4666-8783-C1E0A946134F}"/>
          </ac:picMkLst>
        </pc:picChg>
        <pc:picChg chg="mod">
          <ac:chgData name="Giordano Odone" userId="0d257f91-3c7d-4fa1-a935-c84810e088fd" providerId="ADAL" clId="{C7A3909A-5FBB-4AD6-90E3-FF664386CB34}" dt="2024-04-03T08:27:11.389" v="1744" actId="1076"/>
          <ac:picMkLst>
            <pc:docMk/>
            <pc:sldMk cId="3670964772" sldId="262"/>
            <ac:picMk id="24" creationId="{84478BBD-F724-44B0-996B-52F56878D9B0}"/>
          </ac:picMkLst>
        </pc:picChg>
        <pc:picChg chg="mod">
          <ac:chgData name="Giordano Odone" userId="0d257f91-3c7d-4fa1-a935-c84810e088fd" providerId="ADAL" clId="{C7A3909A-5FBB-4AD6-90E3-FF664386CB34}" dt="2024-04-03T08:27:59.352" v="1778" actId="1035"/>
          <ac:picMkLst>
            <pc:docMk/>
            <pc:sldMk cId="3670964772" sldId="262"/>
            <ac:picMk id="25" creationId="{35FDBD30-7E94-4B42-AB71-4F0ECEF7EBCD}"/>
          </ac:picMkLst>
        </pc:picChg>
        <pc:picChg chg="mod">
          <ac:chgData name="Giordano Odone" userId="0d257f91-3c7d-4fa1-a935-c84810e088fd" providerId="ADAL" clId="{C7A3909A-5FBB-4AD6-90E3-FF664386CB34}" dt="2024-04-03T08:27:59.352" v="1778" actId="1035"/>
          <ac:picMkLst>
            <pc:docMk/>
            <pc:sldMk cId="3670964772" sldId="262"/>
            <ac:picMk id="26" creationId="{8F4C5716-5D98-4655-B7E4-258F2415BED0}"/>
          </ac:picMkLst>
        </pc:picChg>
        <pc:picChg chg="del">
          <ac:chgData name="Giordano Odone" userId="0d257f91-3c7d-4fa1-a935-c84810e088fd" providerId="ADAL" clId="{C7A3909A-5FBB-4AD6-90E3-FF664386CB34}" dt="2024-03-26T14:21:11.496" v="530" actId="478"/>
          <ac:picMkLst>
            <pc:docMk/>
            <pc:sldMk cId="3670964772" sldId="262"/>
            <ac:picMk id="35" creationId="{53F97F1B-24EA-F255-2371-BB08ABFF36A1}"/>
          </ac:picMkLst>
        </pc:picChg>
        <pc:picChg chg="add mod">
          <ac:chgData name="Giordano Odone" userId="0d257f91-3c7d-4fa1-a935-c84810e088fd" providerId="ADAL" clId="{C7A3909A-5FBB-4AD6-90E3-FF664386CB34}" dt="2024-04-03T08:27:26.333" v="1750" actId="1076"/>
          <ac:picMkLst>
            <pc:docMk/>
            <pc:sldMk cId="3670964772" sldId="262"/>
            <ac:picMk id="40" creationId="{D376A7D0-C85D-456D-92E4-8649512FBED4}"/>
          </ac:picMkLst>
        </pc:picChg>
        <pc:picChg chg="mod">
          <ac:chgData name="Giordano Odone" userId="0d257f91-3c7d-4fa1-a935-c84810e088fd" providerId="ADAL" clId="{C7A3909A-5FBB-4AD6-90E3-FF664386CB34}" dt="2024-03-26T14:23:33.182" v="627" actId="1076"/>
          <ac:picMkLst>
            <pc:docMk/>
            <pc:sldMk cId="3670964772" sldId="262"/>
            <ac:picMk id="1026" creationId="{D94FAC00-6B5D-2169-97C9-E5C797468BD3}"/>
          </ac:picMkLst>
        </pc:picChg>
        <pc:cxnChg chg="mod">
          <ac:chgData name="Giordano Odone" userId="0d257f91-3c7d-4fa1-a935-c84810e088fd" providerId="ADAL" clId="{C7A3909A-5FBB-4AD6-90E3-FF664386CB34}" dt="2024-04-03T08:27:59.352" v="1778" actId="1035"/>
          <ac:cxnSpMkLst>
            <pc:docMk/>
            <pc:sldMk cId="3670964772" sldId="262"/>
            <ac:cxnSpMk id="6" creationId="{B81F234D-383B-41E5-AEC6-77A091E3C611}"/>
          </ac:cxnSpMkLst>
        </pc:cxnChg>
        <pc:cxnChg chg="add del mod">
          <ac:chgData name="Giordano Odone" userId="0d257f91-3c7d-4fa1-a935-c84810e088fd" providerId="ADAL" clId="{C7A3909A-5FBB-4AD6-90E3-FF664386CB34}" dt="2024-03-26T14:42:12.598" v="1153" actId="11529"/>
          <ac:cxnSpMkLst>
            <pc:docMk/>
            <pc:sldMk cId="3670964772" sldId="262"/>
            <ac:cxnSpMk id="26" creationId="{E68CE01C-961E-4664-92E4-E995DB37504B}"/>
          </ac:cxnSpMkLst>
        </pc:cxnChg>
        <pc:cxnChg chg="mod">
          <ac:chgData name="Giordano Odone" userId="0d257f91-3c7d-4fa1-a935-c84810e088fd" providerId="ADAL" clId="{C7A3909A-5FBB-4AD6-90E3-FF664386CB34}" dt="2024-04-03T08:27:59.352" v="1778" actId="1035"/>
          <ac:cxnSpMkLst>
            <pc:docMk/>
            <pc:sldMk cId="3670964772" sldId="262"/>
            <ac:cxnSpMk id="35" creationId="{B8A8FFBD-C696-40B9-851C-46396716FAE0}"/>
          </ac:cxnSpMkLst>
        </pc:cxnChg>
      </pc:sldChg>
      <pc:sldChg chg="addSp modSp add del">
        <pc:chgData name="Giordano Odone" userId="0d257f91-3c7d-4fa1-a935-c84810e088fd" providerId="ADAL" clId="{C7A3909A-5FBB-4AD6-90E3-FF664386CB34}" dt="2024-04-03T08:27:05.074" v="1743" actId="2696"/>
        <pc:sldMkLst>
          <pc:docMk/>
          <pc:sldMk cId="834845061" sldId="263"/>
        </pc:sldMkLst>
        <pc:spChg chg="mod">
          <ac:chgData name="Giordano Odone" userId="0d257f91-3c7d-4fa1-a935-c84810e088fd" providerId="ADAL" clId="{C7A3909A-5FBB-4AD6-90E3-FF664386CB34}" dt="2024-04-03T08:11:51.435" v="1606"/>
          <ac:spMkLst>
            <pc:docMk/>
            <pc:sldMk cId="834845061" sldId="263"/>
            <ac:spMk id="2" creationId="{DA8C2423-74A9-4436-AA67-08E4A10E6B0D}"/>
          </ac:spMkLst>
        </pc:spChg>
        <pc:picChg chg="add mod modCrop">
          <ac:chgData name="Giordano Odone" userId="0d257f91-3c7d-4fa1-a935-c84810e088fd" providerId="ADAL" clId="{C7A3909A-5FBB-4AD6-90E3-FF664386CB34}" dt="2024-04-03T07:53:49.693" v="1497" actId="14100"/>
          <ac:picMkLst>
            <pc:docMk/>
            <pc:sldMk cId="834845061" sldId="263"/>
            <ac:picMk id="4" creationId="{640882F7-C153-4C2F-B75A-DC2E23E9774A}"/>
          </ac:picMkLst>
        </pc:picChg>
      </pc:sldChg>
    </pc:docChg>
  </pc:docChgLst>
  <pc:docChgLst>
    <pc:chgData name="Giordano Odone" userId="0d257f91-3c7d-4fa1-a935-c84810e088fd" providerId="ADAL" clId="{8A90D8DE-D864-48F9-9E43-320C3673D954}"/>
    <pc:docChg chg="undo custSel modSld">
      <pc:chgData name="Giordano Odone" userId="0d257f91-3c7d-4fa1-a935-c84810e088fd" providerId="ADAL" clId="{8A90D8DE-D864-48F9-9E43-320C3673D954}" dt="2024-04-02T12:27:21.827" v="1369" actId="13822"/>
      <pc:docMkLst>
        <pc:docMk/>
      </pc:docMkLst>
      <pc:sldChg chg="addSp delSp modSp">
        <pc:chgData name="Giordano Odone" userId="0d257f91-3c7d-4fa1-a935-c84810e088fd" providerId="ADAL" clId="{8A90D8DE-D864-48F9-9E43-320C3673D954}" dt="2024-04-02T12:27:21.827" v="1369" actId="13822"/>
        <pc:sldMkLst>
          <pc:docMk/>
          <pc:sldMk cId="3670964772" sldId="262"/>
        </pc:sldMkLst>
        <pc:spChg chg="mod">
          <ac:chgData name="Giordano Odone" userId="0d257f91-3c7d-4fa1-a935-c84810e088fd" providerId="ADAL" clId="{8A90D8DE-D864-48F9-9E43-320C3673D954}" dt="2024-04-02T11:44:33.234" v="92" actId="14100"/>
          <ac:spMkLst>
            <pc:docMk/>
            <pc:sldMk cId="3670964772" sldId="262"/>
            <ac:spMk id="2" creationId="{1953F041-EEF9-E201-9377-B509BCF796ED}"/>
          </ac:spMkLst>
        </pc:spChg>
        <pc:spChg chg="del">
          <ac:chgData name="Giordano Odone" userId="0d257f91-3c7d-4fa1-a935-c84810e088fd" providerId="ADAL" clId="{8A90D8DE-D864-48F9-9E43-320C3673D954}" dt="2024-04-02T11:49:49.421" v="270"/>
          <ac:spMkLst>
            <pc:docMk/>
            <pc:sldMk cId="3670964772" sldId="262"/>
            <ac:spMk id="3" creationId="{F5C666DE-B6CA-D196-5242-59952CE5729D}"/>
          </ac:spMkLst>
        </pc:spChg>
        <pc:spChg chg="mod">
          <ac:chgData name="Giordano Odone" userId="0d257f91-3c7d-4fa1-a935-c84810e088fd" providerId="ADAL" clId="{8A90D8DE-D864-48F9-9E43-320C3673D954}" dt="2024-04-02T11:44:37.884" v="93" actId="122"/>
          <ac:spMkLst>
            <pc:docMk/>
            <pc:sldMk cId="3670964772" sldId="262"/>
            <ac:spMk id="4" creationId="{338B89D9-6D92-AA91-B323-51A218D4B99F}"/>
          </ac:spMkLst>
        </pc:spChg>
        <pc:spChg chg="mod">
          <ac:chgData name="Giordano Odone" userId="0d257f91-3c7d-4fa1-a935-c84810e088fd" providerId="ADAL" clId="{8A90D8DE-D864-48F9-9E43-320C3673D954}" dt="2024-04-02T12:07:42.893" v="759" actId="554"/>
          <ac:spMkLst>
            <pc:docMk/>
            <pc:sldMk cId="3670964772" sldId="262"/>
            <ac:spMk id="8" creationId="{F268B9BD-6A28-0214-94FD-90709F4C2E34}"/>
          </ac:spMkLst>
        </pc:spChg>
        <pc:spChg chg="mod">
          <ac:chgData name="Giordano Odone" userId="0d257f91-3c7d-4fa1-a935-c84810e088fd" providerId="ADAL" clId="{8A90D8DE-D864-48F9-9E43-320C3673D954}" dt="2024-04-02T12:21:01.475" v="1112" actId="14100"/>
          <ac:spMkLst>
            <pc:docMk/>
            <pc:sldMk cId="3670964772" sldId="262"/>
            <ac:spMk id="9" creationId="{8C13334A-EA16-D5CD-90A9-FA08A9BAF2AA}"/>
          </ac:spMkLst>
        </pc:spChg>
        <pc:spChg chg="mod">
          <ac:chgData name="Giordano Odone" userId="0d257f91-3c7d-4fa1-a935-c84810e088fd" providerId="ADAL" clId="{8A90D8DE-D864-48F9-9E43-320C3673D954}" dt="2024-04-02T12:20:50.319" v="1111" actId="1038"/>
          <ac:spMkLst>
            <pc:docMk/>
            <pc:sldMk cId="3670964772" sldId="262"/>
            <ac:spMk id="10" creationId="{8B123EF6-C93F-F25D-F7F9-B3133EA04BCC}"/>
          </ac:spMkLst>
        </pc:spChg>
        <pc:spChg chg="del">
          <ac:chgData name="Giordano Odone" userId="0d257f91-3c7d-4fa1-a935-c84810e088fd" providerId="ADAL" clId="{8A90D8DE-D864-48F9-9E43-320C3673D954}" dt="2024-04-02T11:41:55.561" v="44" actId="478"/>
          <ac:spMkLst>
            <pc:docMk/>
            <pc:sldMk cId="3670964772" sldId="262"/>
            <ac:spMk id="11" creationId="{50BBF760-D679-C1D0-2B2F-EF1FE3936B5C}"/>
          </ac:spMkLst>
        </pc:spChg>
        <pc:spChg chg="mod">
          <ac:chgData name="Giordano Odone" userId="0d257f91-3c7d-4fa1-a935-c84810e088fd" providerId="ADAL" clId="{8A90D8DE-D864-48F9-9E43-320C3673D954}" dt="2024-04-02T12:21:15.855" v="1151" actId="1038"/>
          <ac:spMkLst>
            <pc:docMk/>
            <pc:sldMk cId="3670964772" sldId="262"/>
            <ac:spMk id="12" creationId="{DEF51A07-DFE3-1BDE-8695-99C63A257A9D}"/>
          </ac:spMkLst>
        </pc:spChg>
        <pc:spChg chg="mod">
          <ac:chgData name="Giordano Odone" userId="0d257f91-3c7d-4fa1-a935-c84810e088fd" providerId="ADAL" clId="{8A90D8DE-D864-48F9-9E43-320C3673D954}" dt="2024-04-02T12:21:11.743" v="1141" actId="1038"/>
          <ac:spMkLst>
            <pc:docMk/>
            <pc:sldMk cId="3670964772" sldId="262"/>
            <ac:spMk id="13" creationId="{B2E8452C-13F4-04DA-3D44-1F865CD82163}"/>
          </ac:spMkLst>
        </pc:spChg>
        <pc:spChg chg="del">
          <ac:chgData name="Giordano Odone" userId="0d257f91-3c7d-4fa1-a935-c84810e088fd" providerId="ADAL" clId="{8A90D8DE-D864-48F9-9E43-320C3673D954}" dt="2024-04-02T11:41:57.185" v="45" actId="478"/>
          <ac:spMkLst>
            <pc:docMk/>
            <pc:sldMk cId="3670964772" sldId="262"/>
            <ac:spMk id="14" creationId="{0D59BBA7-C7DC-EFCC-3D30-29F8016C33CE}"/>
          </ac:spMkLst>
        </pc:spChg>
        <pc:spChg chg="del">
          <ac:chgData name="Giordano Odone" userId="0d257f91-3c7d-4fa1-a935-c84810e088fd" providerId="ADAL" clId="{8A90D8DE-D864-48F9-9E43-320C3673D954}" dt="2024-04-02T11:42:10.123" v="65" actId="478"/>
          <ac:spMkLst>
            <pc:docMk/>
            <pc:sldMk cId="3670964772" sldId="262"/>
            <ac:spMk id="20" creationId="{DBD154EC-7300-B738-8F33-833E6F3A9EBD}"/>
          </ac:spMkLst>
        </pc:spChg>
        <pc:spChg chg="del">
          <ac:chgData name="Giordano Odone" userId="0d257f91-3c7d-4fa1-a935-c84810e088fd" providerId="ADAL" clId="{8A90D8DE-D864-48F9-9E43-320C3673D954}" dt="2024-04-02T11:42:10.745" v="66" actId="478"/>
          <ac:spMkLst>
            <pc:docMk/>
            <pc:sldMk cId="3670964772" sldId="262"/>
            <ac:spMk id="21" creationId="{97DAD808-165D-6CCA-055D-C99EBF3B5C48}"/>
          </ac:spMkLst>
        </pc:spChg>
        <pc:spChg chg="add mod">
          <ac:chgData name="Giordano Odone" userId="0d257f91-3c7d-4fa1-a935-c84810e088fd" providerId="ADAL" clId="{8A90D8DE-D864-48F9-9E43-320C3673D954}" dt="2024-04-02T12:17:05.611" v="964" actId="207"/>
          <ac:spMkLst>
            <pc:docMk/>
            <pc:sldMk cId="3670964772" sldId="262"/>
            <ac:spMk id="27" creationId="{DDF0B1E0-AE0A-4932-9F76-C3FC1B7331AB}"/>
          </ac:spMkLst>
        </pc:spChg>
        <pc:spChg chg="add mod">
          <ac:chgData name="Giordano Odone" userId="0d257f91-3c7d-4fa1-a935-c84810e088fd" providerId="ADAL" clId="{8A90D8DE-D864-48F9-9E43-320C3673D954}" dt="2024-04-02T12:20:07.841" v="1067" actId="208"/>
          <ac:spMkLst>
            <pc:docMk/>
            <pc:sldMk cId="3670964772" sldId="262"/>
            <ac:spMk id="28" creationId="{9F3CF143-0DD2-41F3-BB0F-4C2249BCFF8F}"/>
          </ac:spMkLst>
        </pc:spChg>
        <pc:spChg chg="add mod">
          <ac:chgData name="Giordano Odone" userId="0d257f91-3c7d-4fa1-a935-c84810e088fd" providerId="ADAL" clId="{8A90D8DE-D864-48F9-9E43-320C3673D954}" dt="2024-04-02T12:26:50.305" v="1365" actId="207"/>
          <ac:spMkLst>
            <pc:docMk/>
            <pc:sldMk cId="3670964772" sldId="262"/>
            <ac:spMk id="29" creationId="{A1C7DDA3-1934-4CB6-A54F-26BE5A2E5F10}"/>
          </ac:spMkLst>
        </pc:spChg>
        <pc:spChg chg="mod">
          <ac:chgData name="Giordano Odone" userId="0d257f91-3c7d-4fa1-a935-c84810e088fd" providerId="ADAL" clId="{8A90D8DE-D864-48F9-9E43-320C3673D954}" dt="2024-04-02T12:08:28.160" v="791" actId="14100"/>
          <ac:spMkLst>
            <pc:docMk/>
            <pc:sldMk cId="3670964772" sldId="262"/>
            <ac:spMk id="32" creationId="{F85E2EA3-254A-4E94-B1F3-42E85E075775}"/>
          </ac:spMkLst>
        </pc:spChg>
        <pc:spChg chg="del">
          <ac:chgData name="Giordano Odone" userId="0d257f91-3c7d-4fa1-a935-c84810e088fd" providerId="ADAL" clId="{8A90D8DE-D864-48F9-9E43-320C3673D954}" dt="2024-04-02T12:08:22.040" v="790"/>
          <ac:spMkLst>
            <pc:docMk/>
            <pc:sldMk cId="3670964772" sldId="262"/>
            <ac:spMk id="34" creationId="{19624B1B-B8CE-41A3-8EBA-330145358832}"/>
          </ac:spMkLst>
        </pc:spChg>
        <pc:spChg chg="mod">
          <ac:chgData name="Giordano Odone" userId="0d257f91-3c7d-4fa1-a935-c84810e088fd" providerId="ADAL" clId="{8A90D8DE-D864-48F9-9E43-320C3673D954}" dt="2024-04-02T12:20:29.046" v="1080" actId="1035"/>
          <ac:spMkLst>
            <pc:docMk/>
            <pc:sldMk cId="3670964772" sldId="262"/>
            <ac:spMk id="36" creationId="{13067564-E804-46E5-BC9F-5CAF280D25F5}"/>
          </ac:spMkLst>
        </pc:spChg>
        <pc:spChg chg="add del mod">
          <ac:chgData name="Giordano Odone" userId="0d257f91-3c7d-4fa1-a935-c84810e088fd" providerId="ADAL" clId="{8A90D8DE-D864-48F9-9E43-320C3673D954}" dt="2024-04-02T12:26:32.591" v="1364" actId="1036"/>
          <ac:spMkLst>
            <pc:docMk/>
            <pc:sldMk cId="3670964772" sldId="262"/>
            <ac:spMk id="37" creationId="{B5EF06E2-05D7-4943-937A-7A18B7DF5A23}"/>
          </ac:spMkLst>
        </pc:spChg>
        <pc:spChg chg="mod">
          <ac:chgData name="Giordano Odone" userId="0d257f91-3c7d-4fa1-a935-c84810e088fd" providerId="ADAL" clId="{8A90D8DE-D864-48F9-9E43-320C3673D954}" dt="2024-04-02T12:25:52.919" v="1341" actId="20577"/>
          <ac:spMkLst>
            <pc:docMk/>
            <pc:sldMk cId="3670964772" sldId="262"/>
            <ac:spMk id="38" creationId="{4428E0EA-9E35-4D5B-A115-F51AC17CBC5A}"/>
          </ac:spMkLst>
        </pc:spChg>
        <pc:spChg chg="add mod">
          <ac:chgData name="Giordano Odone" userId="0d257f91-3c7d-4fa1-a935-c84810e088fd" providerId="ADAL" clId="{8A90D8DE-D864-48F9-9E43-320C3673D954}" dt="2024-04-02T12:25:31.550" v="1322" actId="20577"/>
          <ac:spMkLst>
            <pc:docMk/>
            <pc:sldMk cId="3670964772" sldId="262"/>
            <ac:spMk id="39" creationId="{ED15BD93-6D15-47DD-A75C-330CA9ED4872}"/>
          </ac:spMkLst>
        </pc:spChg>
        <pc:picChg chg="mod">
          <ac:chgData name="Giordano Odone" userId="0d257f91-3c7d-4fa1-a935-c84810e088fd" providerId="ADAL" clId="{8A90D8DE-D864-48F9-9E43-320C3673D954}" dt="2024-04-02T12:27:21.827" v="1369" actId="13822"/>
          <ac:picMkLst>
            <pc:docMk/>
            <pc:sldMk cId="3670964772" sldId="262"/>
            <ac:picMk id="7" creationId="{9AE1BFDB-F03C-4DF8-88E5-A51C0C1BA329}"/>
          </ac:picMkLst>
        </pc:picChg>
        <pc:picChg chg="add mod">
          <ac:chgData name="Giordano Odone" userId="0d257f91-3c7d-4fa1-a935-c84810e088fd" providerId="ADAL" clId="{8A90D8DE-D864-48F9-9E43-320C3673D954}" dt="2024-04-02T12:14:35.589" v="911" actId="1076"/>
          <ac:picMkLst>
            <pc:docMk/>
            <pc:sldMk cId="3670964772" sldId="262"/>
            <ac:picMk id="23" creationId="{2499C74E-7939-4666-8783-C1E0A946134F}"/>
          </ac:picMkLst>
        </pc:picChg>
        <pc:picChg chg="add mod">
          <ac:chgData name="Giordano Odone" userId="0d257f91-3c7d-4fa1-a935-c84810e088fd" providerId="ADAL" clId="{8A90D8DE-D864-48F9-9E43-320C3673D954}" dt="2024-04-02T12:14:40.049" v="912" actId="1076"/>
          <ac:picMkLst>
            <pc:docMk/>
            <pc:sldMk cId="3670964772" sldId="262"/>
            <ac:picMk id="24" creationId="{84478BBD-F724-44B0-996B-52F56878D9B0}"/>
          </ac:picMkLst>
        </pc:picChg>
        <pc:picChg chg="add mod">
          <ac:chgData name="Giordano Odone" userId="0d257f91-3c7d-4fa1-a935-c84810e088fd" providerId="ADAL" clId="{8A90D8DE-D864-48F9-9E43-320C3673D954}" dt="2024-04-02T12:13:06.194" v="895" actId="1076"/>
          <ac:picMkLst>
            <pc:docMk/>
            <pc:sldMk cId="3670964772" sldId="262"/>
            <ac:picMk id="25" creationId="{35FDBD30-7E94-4B42-AB71-4F0ECEF7EBCD}"/>
          </ac:picMkLst>
        </pc:picChg>
        <pc:picChg chg="add mod">
          <ac:chgData name="Giordano Odone" userId="0d257f91-3c7d-4fa1-a935-c84810e088fd" providerId="ADAL" clId="{8A90D8DE-D864-48F9-9E43-320C3673D954}" dt="2024-04-02T12:13:04.010" v="894" actId="1076"/>
          <ac:picMkLst>
            <pc:docMk/>
            <pc:sldMk cId="3670964772" sldId="262"/>
            <ac:picMk id="26" creationId="{8F4C5716-5D98-4655-B7E4-258F2415BED0}"/>
          </ac:picMkLst>
        </pc:picChg>
        <pc:picChg chg="del">
          <ac:chgData name="Giordano Odone" userId="0d257f91-3c7d-4fa1-a935-c84810e088fd" providerId="ADAL" clId="{8A90D8DE-D864-48F9-9E43-320C3673D954}" dt="2024-04-02T11:49:47.118" v="269"/>
          <ac:picMkLst>
            <pc:docMk/>
            <pc:sldMk cId="3670964772" sldId="262"/>
            <ac:picMk id="1026" creationId="{D94FAC00-6B5D-2169-97C9-E5C797468BD3}"/>
          </ac:picMkLst>
        </pc:picChg>
        <pc:cxnChg chg="add mod">
          <ac:chgData name="Giordano Odone" userId="0d257f91-3c7d-4fa1-a935-c84810e088fd" providerId="ADAL" clId="{8A90D8DE-D864-48F9-9E43-320C3673D954}" dt="2024-04-02T12:19:07.274" v="1049" actId="208"/>
          <ac:cxnSpMkLst>
            <pc:docMk/>
            <pc:sldMk cId="3670964772" sldId="262"/>
            <ac:cxnSpMk id="6" creationId="{B81F234D-383B-41E5-AEC6-77A091E3C611}"/>
          </ac:cxnSpMkLst>
        </pc:cxnChg>
        <pc:cxnChg chg="add mod">
          <ac:chgData name="Giordano Odone" userId="0d257f91-3c7d-4fa1-a935-c84810e088fd" providerId="ADAL" clId="{8A90D8DE-D864-48F9-9E43-320C3673D954}" dt="2024-04-02T12:20:10.578" v="1068" actId="208"/>
          <ac:cxnSpMkLst>
            <pc:docMk/>
            <pc:sldMk cId="3670964772" sldId="262"/>
            <ac:cxnSpMk id="35" creationId="{B8A8FFBD-C696-40B9-851C-46396716FAE0}"/>
          </ac:cxnSpMkLst>
        </pc:cxnChg>
      </pc:sldChg>
    </pc:docChg>
  </pc:docChgLst>
  <pc:docChgLst>
    <pc:chgData name="Giordano Odone" userId="S::giordano.odone2@unibo.it::0d257f91-3c7d-4fa1-a935-c84810e088fd" providerId="AD" clId="Web-{1CA850FB-8AEC-27DA-5330-06515B80363D}"/>
    <pc:docChg chg="modSld">
      <pc:chgData name="Giordano Odone" userId="S::giordano.odone2@unibo.it::0d257f91-3c7d-4fa1-a935-c84810e088fd" providerId="AD" clId="Web-{1CA850FB-8AEC-27DA-5330-06515B80363D}" dt="2024-03-12T15:58:26.488" v="116" actId="1076"/>
      <pc:docMkLst>
        <pc:docMk/>
      </pc:docMkLst>
      <pc:sldChg chg="addSp delSp modSp">
        <pc:chgData name="Giordano Odone" userId="S::giordano.odone2@unibo.it::0d257f91-3c7d-4fa1-a935-c84810e088fd" providerId="AD" clId="Web-{1CA850FB-8AEC-27DA-5330-06515B80363D}" dt="2024-03-12T15:58:26.488" v="116" actId="1076"/>
        <pc:sldMkLst>
          <pc:docMk/>
          <pc:sldMk cId="3670964772" sldId="262"/>
        </pc:sldMkLst>
        <pc:spChg chg="mod">
          <ac:chgData name="Giordano Odone" userId="S::giordano.odone2@unibo.it::0d257f91-3c7d-4fa1-a935-c84810e088fd" providerId="AD" clId="Web-{1CA850FB-8AEC-27DA-5330-06515B80363D}" dt="2024-03-12T10:56:05.392" v="39" actId="14100"/>
          <ac:spMkLst>
            <pc:docMk/>
            <pc:sldMk cId="3670964772" sldId="262"/>
            <ac:spMk id="2" creationId="{1953F041-EEF9-E201-9377-B509BCF796ED}"/>
          </ac:spMkLst>
        </pc:spChg>
        <pc:spChg chg="mod">
          <ac:chgData name="Giordano Odone" userId="S::giordano.odone2@unibo.it::0d257f91-3c7d-4fa1-a935-c84810e088fd" providerId="AD" clId="Web-{1CA850FB-8AEC-27DA-5330-06515B80363D}" dt="2024-03-12T15:58:16.879" v="115" actId="20577"/>
          <ac:spMkLst>
            <pc:docMk/>
            <pc:sldMk cId="3670964772" sldId="262"/>
            <ac:spMk id="3" creationId="{F5C666DE-B6CA-D196-5242-59952CE5729D}"/>
          </ac:spMkLst>
        </pc:spChg>
        <pc:spChg chg="mod">
          <ac:chgData name="Giordano Odone" userId="S::giordano.odone2@unibo.it::0d257f91-3c7d-4fa1-a935-c84810e088fd" providerId="AD" clId="Web-{1CA850FB-8AEC-27DA-5330-06515B80363D}" dt="2024-03-12T15:52:37.603" v="111" actId="20577"/>
          <ac:spMkLst>
            <pc:docMk/>
            <pc:sldMk cId="3670964772" sldId="262"/>
            <ac:spMk id="4" creationId="{338B89D9-6D92-AA91-B323-51A218D4B99F}"/>
          </ac:spMkLst>
        </pc:spChg>
        <pc:spChg chg="mod">
          <ac:chgData name="Giordano Odone" userId="S::giordano.odone2@unibo.it::0d257f91-3c7d-4fa1-a935-c84810e088fd" providerId="AD" clId="Web-{1CA850FB-8AEC-27DA-5330-06515B80363D}" dt="2024-03-12T15:58:09.753" v="113" actId="20577"/>
          <ac:spMkLst>
            <pc:docMk/>
            <pc:sldMk cId="3670964772" sldId="262"/>
            <ac:spMk id="22" creationId="{BB166915-38AC-E2C2-4BB5-38F2BFCBD507}"/>
          </ac:spMkLst>
        </pc:spChg>
        <pc:spChg chg="mod">
          <ac:chgData name="Giordano Odone" userId="S::giordano.odone2@unibo.it::0d257f91-3c7d-4fa1-a935-c84810e088fd" providerId="AD" clId="Web-{1CA850FB-8AEC-27DA-5330-06515B80363D}" dt="2024-03-12T15:58:26.488" v="116" actId="1076"/>
          <ac:spMkLst>
            <pc:docMk/>
            <pc:sldMk cId="3670964772" sldId="262"/>
            <ac:spMk id="23" creationId="{B6857AC9-3ADF-23E6-A3EB-F744C55ED3EF}"/>
          </ac:spMkLst>
        </pc:spChg>
        <pc:picChg chg="add del">
          <ac:chgData name="Giordano Odone" userId="S::giordano.odone2@unibo.it::0d257f91-3c7d-4fa1-a935-c84810e088fd" providerId="AD" clId="Web-{1CA850FB-8AEC-27DA-5330-06515B80363D}" dt="2024-03-12T15:45:06.510" v="103"/>
          <ac:picMkLst>
            <pc:docMk/>
            <pc:sldMk cId="3670964772" sldId="262"/>
            <ac:picMk id="5" creationId="{19940F28-5642-8254-25FF-81820631C738}"/>
          </ac:picMkLst>
        </pc:picChg>
        <pc:picChg chg="add mod">
          <ac:chgData name="Giordano Odone" userId="S::giordano.odone2@unibo.it::0d257f91-3c7d-4fa1-a935-c84810e088fd" providerId="AD" clId="Web-{1CA850FB-8AEC-27DA-5330-06515B80363D}" dt="2024-03-12T15:45:50.246" v="109" actId="1076"/>
          <ac:picMkLst>
            <pc:docMk/>
            <pc:sldMk cId="3670964772" sldId="262"/>
            <ac:picMk id="6" creationId="{1A3BD178-E857-084E-C86A-D3ACBB1DD7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FE3C-EB02-4BF1-AE57-B88BD22777F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AA9A-7FDA-4F0A-BC44-D20927523C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s://wateragri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8D0C0-4B97-364F-9C88-42EEB8BA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FA24B9F-5FC7-4261-802A-02687CE0DEE2}"/>
              </a:ext>
            </a:extLst>
          </p:cNvPr>
          <p:cNvSpPr txBox="1"/>
          <p:nvPr/>
        </p:nvSpPr>
        <p:spPr>
          <a:xfrm>
            <a:off x="122411" y="8785225"/>
            <a:ext cx="335991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b="1" dirty="0">
                <a:solidFill>
                  <a:srgbClr val="00658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SCARICA IL MATERIALE DI PROGETTO</a:t>
            </a:r>
          </a:p>
          <a:p>
            <a:pPr algn="ctr"/>
            <a:endParaRPr lang="it-IT" sz="1200" b="1" dirty="0">
              <a:solidFill>
                <a:srgbClr val="0065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1200" b="1" dirty="0">
              <a:solidFill>
                <a:srgbClr val="0065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https://wateragri.eu/</a:t>
            </a:r>
            <a:endParaRPr lang="it-IT" sz="1200" b="1" dirty="0">
              <a:solidFill>
                <a:srgbClr val="0065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1200" b="1" dirty="0">
              <a:solidFill>
                <a:srgbClr val="0065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A0405AA4-C996-442A-8D8B-A533C949A254}"/>
              </a:ext>
            </a:extLst>
          </p:cNvPr>
          <p:cNvSpPr/>
          <p:nvPr/>
        </p:nvSpPr>
        <p:spPr>
          <a:xfrm>
            <a:off x="248741" y="2033996"/>
            <a:ext cx="3903469" cy="1765084"/>
          </a:xfrm>
          <a:prstGeom prst="rect">
            <a:avLst/>
          </a:prstGeom>
          <a:solidFill>
            <a:srgbClr val="417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53F041-EEF9-E201-9377-B509BCF796ED}"/>
              </a:ext>
            </a:extLst>
          </p:cNvPr>
          <p:cNvSpPr/>
          <p:nvPr/>
        </p:nvSpPr>
        <p:spPr>
          <a:xfrm>
            <a:off x="256486" y="157524"/>
            <a:ext cx="3895725" cy="1553848"/>
          </a:xfrm>
          <a:prstGeom prst="rect">
            <a:avLst/>
          </a:prstGeom>
          <a:solidFill>
            <a:srgbClr val="0096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8B89D9-6D92-AA91-B323-51A218D4B99F}"/>
              </a:ext>
            </a:extLst>
          </p:cNvPr>
          <p:cNvSpPr txBox="1"/>
          <p:nvPr/>
        </p:nvSpPr>
        <p:spPr>
          <a:xfrm>
            <a:off x="316826" y="245976"/>
            <a:ext cx="377504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b="1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WaterAgri</a:t>
            </a:r>
          </a:p>
          <a:p>
            <a:pPr algn="ctr"/>
            <a:endParaRPr lang="it-IT" sz="1400" b="1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1400" b="1" noProof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Soluzioni sostenibili per la ritenzione e il riciclo dei nutrienti da acque di drenaggio agricolo</a:t>
            </a:r>
            <a:endParaRPr lang="it-IT" sz="1400" b="1" i="1" noProof="1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13334A-EA16-D5CD-90A9-FA08A9BAF2AA}"/>
              </a:ext>
            </a:extLst>
          </p:cNvPr>
          <p:cNvSpPr/>
          <p:nvPr/>
        </p:nvSpPr>
        <p:spPr>
          <a:xfrm>
            <a:off x="3570551" y="8777925"/>
            <a:ext cx="324934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658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PAROLE CHIAVE</a:t>
            </a:r>
          </a:p>
          <a:p>
            <a:endParaRPr lang="it-IT" sz="1013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013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1013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1013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sz="1013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B123EF6-C93F-F25D-F7F9-B3133EA04BCC}"/>
              </a:ext>
            </a:extLst>
          </p:cNvPr>
          <p:cNvSpPr/>
          <p:nvPr/>
        </p:nvSpPr>
        <p:spPr>
          <a:xfrm>
            <a:off x="4290326" y="9101889"/>
            <a:ext cx="1653275" cy="230740"/>
          </a:xfrm>
          <a:prstGeom prst="roundRect">
            <a:avLst/>
          </a:prstGeom>
          <a:solidFill>
            <a:srgbClr val="417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Recupero nutrienti</a:t>
            </a:r>
            <a:endParaRPr lang="en-US" sz="105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EF51A07-DFE3-1BDE-8695-99C63A257A9D}"/>
              </a:ext>
            </a:extLst>
          </p:cNvPr>
          <p:cNvSpPr/>
          <p:nvPr/>
        </p:nvSpPr>
        <p:spPr>
          <a:xfrm>
            <a:off x="3699775" y="9459109"/>
            <a:ext cx="1190625" cy="210330"/>
          </a:xfrm>
          <a:prstGeom prst="roundRect">
            <a:avLst/>
          </a:prstGeom>
          <a:solidFill>
            <a:srgbClr val="417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Biochar</a:t>
            </a:r>
            <a:endParaRPr lang="en-US" sz="105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2E8452C-13F4-04DA-3D44-1F865CD82163}"/>
              </a:ext>
            </a:extLst>
          </p:cNvPr>
          <p:cNvSpPr/>
          <p:nvPr/>
        </p:nvSpPr>
        <p:spPr>
          <a:xfrm>
            <a:off x="5008774" y="9447866"/>
            <a:ext cx="1653275" cy="221573"/>
          </a:xfrm>
          <a:prstGeom prst="roundRect">
            <a:avLst/>
          </a:prstGeom>
          <a:solidFill>
            <a:srgbClr val="417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Riduzione inquinanti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B166915-38AC-E2C2-4BB5-38F2BFCBD507}"/>
              </a:ext>
            </a:extLst>
          </p:cNvPr>
          <p:cNvSpPr txBox="1"/>
          <p:nvPr/>
        </p:nvSpPr>
        <p:spPr>
          <a:xfrm>
            <a:off x="288785" y="2071568"/>
            <a:ext cx="382338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Descrizione del Progetto</a:t>
            </a:r>
          </a:p>
          <a:p>
            <a:pPr algn="just"/>
            <a:r>
              <a:rPr lang="it-IT" sz="1400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Il progetto è mirato a reintrodurre e potenziare soluzioni sostenibili per la ritenzione e il riciclo dei nutrienti presenti nelle acque di drenaggio. In particolare, </a:t>
            </a:r>
            <a:r>
              <a:rPr lang="it-IT" sz="1400" b="1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WATERAGRI</a:t>
            </a:r>
            <a:r>
              <a:rPr lang="it-IT" sz="1400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si è concentrato su sistemi di ritenzione </a:t>
            </a:r>
            <a:r>
              <a:rPr lang="it-IT" sz="1400" dirty="0" err="1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bio</a:t>
            </a:r>
            <a:r>
              <a:rPr lang="it-IT" sz="1400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-ispirati basati sul </a:t>
            </a:r>
            <a:r>
              <a:rPr lang="it-IT" sz="1400" b="1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biochar</a:t>
            </a:r>
            <a:r>
              <a:rPr lang="it-IT" sz="1400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</a:t>
            </a:r>
            <a:endParaRPr lang="it-IT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E1BFDB-F03C-4DF8-88E5-A51C0C1B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91" y="861652"/>
            <a:ext cx="2333625" cy="1750219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85E2EA3-254A-4E94-B1F3-42E85E075775}"/>
              </a:ext>
            </a:extLst>
          </p:cNvPr>
          <p:cNvSpPr txBox="1"/>
          <p:nvPr/>
        </p:nvSpPr>
        <p:spPr>
          <a:xfrm>
            <a:off x="4408698" y="2773853"/>
            <a:ext cx="2328986" cy="1446550"/>
          </a:xfrm>
          <a:prstGeom prst="rect">
            <a:avLst/>
          </a:prstGeom>
          <a:solidFill>
            <a:srgbClr val="00658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Cos’è il BIOCHAR?</a:t>
            </a:r>
          </a:p>
          <a:p>
            <a:pPr algn="just"/>
            <a:r>
              <a:rPr lang="it-IT" sz="1200" dirty="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E’ carbone vegetale ottenuto tramite pirolisi di diversi tipi di biomassa vegetale, quali scarti di potatura, stoppie di mais o grano, lolla di riso, mallo di mandorla, etc.</a:t>
            </a:r>
            <a:endParaRPr lang="it-IT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3067564-E804-46E5-BC9F-5CAF280D25F5}"/>
              </a:ext>
            </a:extLst>
          </p:cNvPr>
          <p:cNvSpPr txBox="1"/>
          <p:nvPr/>
        </p:nvSpPr>
        <p:spPr>
          <a:xfrm>
            <a:off x="4403119" y="4303549"/>
            <a:ext cx="2334565" cy="1200329"/>
          </a:xfrm>
          <a:prstGeom prst="rect">
            <a:avLst/>
          </a:prstGeom>
          <a:solidFill>
            <a:srgbClr val="00658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Assorbe inquinanti</a:t>
            </a:r>
            <a:r>
              <a:rPr lang="it-IT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come nitrati e fosfati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Elevata </a:t>
            </a:r>
            <a:r>
              <a:rPr lang="it-IT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ritenzione idrica </a:t>
            </a:r>
            <a:r>
              <a:rPr lang="it-IT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nutrienti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Può essere usato come </a:t>
            </a:r>
            <a:r>
              <a:rPr lang="it-IT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ammendante del suolo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5EF06E2-05D7-4943-937A-7A18B7DF5A23}"/>
              </a:ext>
            </a:extLst>
          </p:cNvPr>
          <p:cNvSpPr txBox="1"/>
          <p:nvPr/>
        </p:nvSpPr>
        <p:spPr>
          <a:xfrm>
            <a:off x="861897" y="4265261"/>
            <a:ext cx="2334565" cy="461665"/>
          </a:xfrm>
          <a:prstGeom prst="rect">
            <a:avLst/>
          </a:prstGeom>
          <a:solidFill>
            <a:srgbClr val="0096D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Testati diversi tipi di cassoni, tra cui: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428E0EA-9E35-4D5B-A115-F51AC17CBC5A}"/>
              </a:ext>
            </a:extLst>
          </p:cNvPr>
          <p:cNvSpPr txBox="1"/>
          <p:nvPr/>
        </p:nvSpPr>
        <p:spPr>
          <a:xfrm>
            <a:off x="3994363" y="7498055"/>
            <a:ext cx="2768386" cy="1077218"/>
          </a:xfrm>
          <a:prstGeom prst="rect">
            <a:avLst/>
          </a:prstGeom>
          <a:solidFill>
            <a:srgbClr val="00658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AZOTO:          -80%</a:t>
            </a:r>
          </a:p>
          <a:p>
            <a:endParaRPr lang="it-IT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Potere assorbente di esaurisce nel giro di 2 mesi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84478BBD-F724-44B0-996B-52F56878D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85" y="9285756"/>
            <a:ext cx="561871" cy="408612"/>
          </a:xfrm>
          <a:prstGeom prst="rect">
            <a:avLst/>
          </a:prstGeom>
        </p:spPr>
      </p:pic>
      <p:pic>
        <p:nvPicPr>
          <p:cNvPr id="25" name="Picture 3123">
            <a:extLst>
              <a:ext uri="{FF2B5EF4-FFF2-40B4-BE49-F238E27FC236}">
                <a16:creationId xmlns:a16="http://schemas.microsoft.com/office/drawing/2014/main" id="{35FDBD30-7E94-4B42-AB71-4F0ECEF7EB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/>
          <a:stretch/>
        </p:blipFill>
        <p:spPr>
          <a:xfrm rot="5400000">
            <a:off x="80314" y="5181327"/>
            <a:ext cx="1950626" cy="14083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noFill/>
          </a:ln>
        </p:spPr>
      </p:pic>
      <p:pic>
        <p:nvPicPr>
          <p:cNvPr id="26" name="Picture 3117">
            <a:extLst>
              <a:ext uri="{FF2B5EF4-FFF2-40B4-BE49-F238E27FC236}">
                <a16:creationId xmlns:a16="http://schemas.microsoft.com/office/drawing/2014/main" id="{8F4C5716-5D98-4655-B7E4-258F2415B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56" y="4924647"/>
            <a:ext cx="1794799" cy="17943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noFill/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DF0B1E0-AE0A-4932-9F76-C3FC1B7331AB}"/>
              </a:ext>
            </a:extLst>
          </p:cNvPr>
          <p:cNvSpPr txBox="1"/>
          <p:nvPr/>
        </p:nvSpPr>
        <p:spPr>
          <a:xfrm>
            <a:off x="263569" y="6983609"/>
            <a:ext cx="1608533" cy="1569660"/>
          </a:xfrm>
          <a:prstGeom prst="rect">
            <a:avLst/>
          </a:prstGeom>
          <a:solidFill>
            <a:srgbClr val="00658F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sistema basato al </a:t>
            </a:r>
            <a:r>
              <a:rPr lang="it-IT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su biochar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raccolto in calze permeabili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3CF143-0DD2-41F3-BB0F-4C2249BCFF8F}"/>
              </a:ext>
            </a:extLst>
          </p:cNvPr>
          <p:cNvSpPr txBox="1"/>
          <p:nvPr/>
        </p:nvSpPr>
        <p:spPr>
          <a:xfrm>
            <a:off x="2166477" y="6823515"/>
            <a:ext cx="1525002" cy="1077218"/>
          </a:xfrm>
          <a:prstGeom prst="rect">
            <a:avLst/>
          </a:prstGeom>
          <a:solidFill>
            <a:srgbClr val="41750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 sistema con 90% di ghiaia e </a:t>
            </a:r>
            <a:r>
              <a:rPr lang="it-IT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10% di biochar</a:t>
            </a:r>
            <a:endParaRPr lang="it-IT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1C7DDA3-1934-4CB6-A54F-26BE5A2E5F10}"/>
              </a:ext>
            </a:extLst>
          </p:cNvPr>
          <p:cNvSpPr txBox="1"/>
          <p:nvPr/>
        </p:nvSpPr>
        <p:spPr>
          <a:xfrm>
            <a:off x="4629151" y="6210345"/>
            <a:ext cx="1662847" cy="338554"/>
          </a:xfrm>
          <a:prstGeom prst="rect">
            <a:avLst/>
          </a:prstGeom>
          <a:solidFill>
            <a:srgbClr val="0096D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RISULTATI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81F234D-383B-41E5-AEC6-77A091E3C611}"/>
              </a:ext>
            </a:extLst>
          </p:cNvPr>
          <p:cNvCxnSpPr>
            <a:cxnSpLocks/>
          </p:cNvCxnSpPr>
          <p:nvPr/>
        </p:nvCxnSpPr>
        <p:spPr>
          <a:xfrm>
            <a:off x="1759808" y="8132991"/>
            <a:ext cx="2240693" cy="0"/>
          </a:xfrm>
          <a:prstGeom prst="line">
            <a:avLst/>
          </a:prstGeom>
          <a:ln w="28575">
            <a:solidFill>
              <a:srgbClr val="006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8A8FFBD-C696-40B9-851C-46396716FAE0}"/>
              </a:ext>
            </a:extLst>
          </p:cNvPr>
          <p:cNvCxnSpPr>
            <a:cxnSpLocks/>
          </p:cNvCxnSpPr>
          <p:nvPr/>
        </p:nvCxnSpPr>
        <p:spPr>
          <a:xfrm>
            <a:off x="3386681" y="7063816"/>
            <a:ext cx="634485" cy="0"/>
          </a:xfrm>
          <a:prstGeom prst="line">
            <a:avLst/>
          </a:prstGeom>
          <a:ln w="28575">
            <a:solidFill>
              <a:srgbClr val="4175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D15BD93-6D15-47DD-A75C-330CA9ED4872}"/>
              </a:ext>
            </a:extLst>
          </p:cNvPr>
          <p:cNvSpPr txBox="1"/>
          <p:nvPr/>
        </p:nvSpPr>
        <p:spPr>
          <a:xfrm>
            <a:off x="3994363" y="6774244"/>
            <a:ext cx="2768386" cy="584775"/>
          </a:xfrm>
          <a:prstGeom prst="rect">
            <a:avLst/>
          </a:prstGeom>
          <a:solidFill>
            <a:srgbClr val="417507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AZOTO:          -35%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FOSFORO:      -45%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D376A7D0-C85D-456D-92E4-8649512FBE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15" t="34294" r="11579" b="31173"/>
          <a:stretch/>
        </p:blipFill>
        <p:spPr>
          <a:xfrm>
            <a:off x="2738119" y="9279861"/>
            <a:ext cx="628069" cy="4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4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195</Words>
  <Application>Microsoft Office PowerPoint</Application>
  <PresentationFormat>A4 (21x29,7 cm)</PresentationFormat>
  <Paragraphs>30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Luca Gentile</dc:creator>
  <cp:lastModifiedBy>Giordano Odone</cp:lastModifiedBy>
  <cp:revision>61</cp:revision>
  <dcterms:created xsi:type="dcterms:W3CDTF">2024-02-14T07:40:06Z</dcterms:created>
  <dcterms:modified xsi:type="dcterms:W3CDTF">2024-04-03T12:09:29Z</dcterms:modified>
</cp:coreProperties>
</file>